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86" r:id="rId5"/>
    <p:sldId id="296" r:id="rId6"/>
    <p:sldId id="288" r:id="rId7"/>
    <p:sldId id="293" r:id="rId8"/>
    <p:sldId id="294" r:id="rId9"/>
    <p:sldId id="291" r:id="rId10"/>
    <p:sldId id="292" r:id="rId11"/>
    <p:sldId id="29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B3B"/>
    <a:srgbClr val="A7A297"/>
    <a:srgbClr val="BD8608"/>
    <a:srgbClr val="F3A800"/>
    <a:srgbClr val="4E403D"/>
    <a:srgbClr val="F9CA17"/>
    <a:srgbClr val="936A1D"/>
    <a:srgbClr val="DBB95B"/>
    <a:srgbClr val="F0A40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96" y="24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B29D9-709D-4192-ADC3-4BCAF854F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F005F9-E65E-4F4B-9E71-55F402DD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53104-1D15-4CB8-AE85-CF2D0D5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812454-F99F-49B7-8B4B-0D219071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145D9-A1B4-4CB0-A683-0CD929C4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5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57A48-676A-4928-8464-2135FD72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EF6C05-18BE-4EE9-9189-BB93A9F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526A11-A635-4D83-976D-E9BC32FF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8CDC74-DA9D-45BD-A8D8-0CC143B3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F8E63-2946-4882-BB20-96A217D6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48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5E25F7-56DF-4743-A8FA-CCD360124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327284-D86F-4935-A4B7-AFE51740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51F2A-2B75-413E-A258-69FB648A3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0A2823-DB40-4792-B70F-7C0E5C87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8A6ED-B3DA-4D8A-898F-A79CA83D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84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1F3A5-086B-4C8B-8780-041B16DB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DBBBD-A8B9-4404-9F6C-89AC9C47C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3D8BA-923D-4D0A-96EA-485A273D0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9874D-ACCD-4996-98D7-85072646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2D1F2-7E20-423E-BC22-DC1343C2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95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E2F0-AA2C-41D2-8657-CED6197D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3DB072-E9DF-4A9B-BFD7-A135C6D7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76CB6-31C6-4999-A2AF-9792910A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A1456D-7371-4222-9B79-DC955A56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29603-B128-465D-AD15-0F1869C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0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B1A10-1D62-4DB6-8D33-8A73216B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0917DA-2344-406D-BF78-E9026285B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E99F2F-D157-4AF1-964E-0323EE587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C3FA4-92C3-4FBB-8C42-F451CC5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D35A0-5BD2-453E-867B-BAF83710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E4161D-547E-4319-8894-8AD6F4CB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53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A03399-6154-45C1-87CC-46BE63F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6106EF-B40D-4305-9426-D6329024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B4C9D-0489-42CC-A109-D7E88E68D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C27A5D-0FDE-412B-AF1F-EAC529D48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42CC30-3C9C-494D-889B-FBFBC9318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0C5DA9F-91A5-439C-8423-BC41EC15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44FE8EC-D51D-4161-B637-35F75830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3AC503-4B62-4B5A-88F0-9866A305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059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BA5D5-EA1F-4964-87DB-9C2BD19D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1DF681-0C68-479C-8A70-3750B6F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7618D8-A137-4E48-A4C0-82E2EA2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A4C33F-E769-4892-9157-003EA546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0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76ECDA-29F7-4E26-9256-BF3621D0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D91454-19EF-4CEA-B146-E95F638B3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73F762-6165-4373-84F2-E0048D40D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2E6042-AEB4-43D3-A4C9-963A18857D5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CA7ED-7E78-4FAF-AC1E-18FD5D48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C8752B-13D3-41A7-8377-73656750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388077-ABFD-4A72-A7AA-40ED92B2C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CF3419-F125-4046-897A-278156F2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0B70F7-E9DA-4ADC-B298-8C884600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874657-CB69-464E-95F5-4F80C950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9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26480-25DB-41E1-B09D-E2DBB647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6A5947-9234-47AA-A195-192209313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123003-E656-43C0-BB7B-9271D1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7005A-9331-46F5-8BD8-8F15705F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4884F5-A467-413E-907D-78CDD041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908B73-C6F0-4BD5-92CB-F3BCE6C5E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71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5D7C41-D1DF-4AE1-95C2-84DD4089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3EDDA3-1418-4BD7-BFB4-D0F3FCD6D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38EB2A-240A-4417-B9F1-76E8124AA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AEC72-3996-40C2-BD4B-D0C651D5330C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B3DD3B-A74E-4B83-B8BA-09D1004C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C57F2-3106-47D6-B1D8-034F77EAF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BD89-0FC6-453F-82BC-CC4C4E6CF6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26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2924574" y="2916258"/>
            <a:ext cx="62472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spc="-30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FruitsPangPang</a:t>
            </a:r>
            <a:endParaRPr lang="ko-KR" altLang="en-US" sz="6000" spc="-300" dirty="0">
              <a:solidFill>
                <a:schemeClr val="tx1">
                  <a:lumMod val="85000"/>
                  <a:lumOff val="1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76120" y="2540000"/>
            <a:ext cx="8239760" cy="17780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1928305" y="5197642"/>
            <a:ext cx="8239760" cy="1274616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09848" y="5373285"/>
            <a:ext cx="78766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2017180029 </a:t>
            </a:r>
            <a:r>
              <a:rPr lang="ko-KR" altLang="en-US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이예준 </a:t>
            </a:r>
            <a:r>
              <a:rPr lang="en-US" altLang="ko-KR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2017182030 </a:t>
            </a:r>
            <a:r>
              <a:rPr lang="ko-KR" altLang="en-US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이수민 </a:t>
            </a:r>
            <a:r>
              <a:rPr lang="en-US" altLang="ko-KR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en-US" altLang="ko-KR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2017180012 </a:t>
            </a:r>
            <a:r>
              <a:rPr lang="ko-KR" altLang="en-US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박주용</a:t>
            </a:r>
            <a:endParaRPr lang="en-US" altLang="ko-KR" sz="2000" b="1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000" b="1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2000" b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지도교수 정내훈</a:t>
            </a:r>
            <a:endParaRPr lang="en-US" altLang="ko-KR" sz="2000" b="1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3042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774380"/>
              </p:ext>
            </p:extLst>
          </p:nvPr>
        </p:nvGraphicFramePr>
        <p:xfrm>
          <a:off x="112295" y="1152098"/>
          <a:ext cx="11855120" cy="5724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512">
                  <a:extLst>
                    <a:ext uri="{9D8B030D-6E8A-4147-A177-3AD203B41FA5}">
                      <a16:colId xmlns:a16="http://schemas.microsoft.com/office/drawing/2014/main" val="35159959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390963655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61059508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708730273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10194339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89129410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3087169424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2803976047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58584700"/>
                    </a:ext>
                  </a:extLst>
                </a:gridCol>
                <a:gridCol w="1185512">
                  <a:extLst>
                    <a:ext uri="{9D8B030D-6E8A-4147-A177-3AD203B41FA5}">
                      <a16:colId xmlns:a16="http://schemas.microsoft.com/office/drawing/2014/main" val="1969349717"/>
                    </a:ext>
                  </a:extLst>
                </a:gridCol>
              </a:tblGrid>
              <a:tr h="622609"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2021</a:t>
                      </a:r>
                      <a:endParaRPr lang="en-US" altLang="ko-KR" baseline="0" smtClean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baseline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baseline="0" smtClean="0">
                          <a:solidFill>
                            <a:schemeClr val="tx1"/>
                          </a:solidFill>
                        </a:rPr>
                        <a:t>학기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mtClean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mtClean="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563872"/>
                  </a:ext>
                </a:extLst>
              </a:tr>
              <a:tr h="6038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데모 제작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smtClean="0"/>
                        <a:t>이예준 이수민 박주용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5070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리소스 수집</a:t>
                      </a:r>
                      <a:r>
                        <a:rPr lang="en-US" altLang="ko-KR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</a:t>
                      </a:r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 제작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</a:p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855688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중점 연구과제 구현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78054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게임 진행 구현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92390"/>
                  </a:ext>
                </a:extLst>
              </a:tr>
              <a:tr h="69033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세부 컨텐츠 구현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67199"/>
                  </a:ext>
                </a:extLst>
              </a:tr>
              <a:tr h="62260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로비 서버 구현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smtClean="0"/>
                        <a:t>이수민</a:t>
                      </a:r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280494"/>
                  </a:ext>
                </a:extLst>
              </a:tr>
              <a:tr h="74786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smtClean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테스트 및 버그 수정</a:t>
                      </a:r>
                      <a:endParaRPr lang="ko-KR" altLang="en-US" b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smtClean="0"/>
                        <a:t>이예준</a:t>
                      </a:r>
                      <a:r>
                        <a:rPr lang="en-US" altLang="ko-KR" sz="1400" smtClean="0"/>
                        <a:t>, </a:t>
                      </a:r>
                      <a:r>
                        <a:rPr lang="ko-KR" altLang="en-US" sz="1400" smtClean="0"/>
                        <a:t>박주용</a:t>
                      </a:r>
                      <a:r>
                        <a:rPr lang="en-US" altLang="ko-KR" sz="1400" smtClean="0"/>
                        <a:t>,</a:t>
                      </a:r>
                      <a:r>
                        <a:rPr lang="ko-KR" altLang="en-US" sz="1400" smtClean="0"/>
                        <a:t>이수민</a:t>
                      </a:r>
                    </a:p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70211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</a:t>
            </a:r>
            <a:r>
              <a:rPr lang="en-US" altLang="ko-KR" sz="4800" smtClean="0"/>
              <a:t>. </a:t>
            </a:r>
            <a:r>
              <a:rPr lang="ko-KR" altLang="en-US" sz="4800" smtClean="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807415" y="1270533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503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9. </a:t>
            </a:r>
            <a:r>
              <a:rPr lang="ko-KR" altLang="en-US" sz="4800"/>
              <a:t>개발일정 역할 분담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1444524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326173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5032518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2425548"/>
            <a:ext cx="8549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en-US" altLang="ko-KR" sz="2400" b="1" smtClean="0">
                <a:latin typeface="+mj-ea"/>
                <a:ea typeface="+mj-ea"/>
              </a:rPr>
              <a:t> </a:t>
            </a:r>
            <a:r>
              <a:rPr lang="ko-KR" altLang="en-US" sz="2400" b="1" smtClean="0">
                <a:latin typeface="+mj-ea"/>
                <a:ea typeface="+mj-ea"/>
              </a:rPr>
              <a:t>파티클 </a:t>
            </a:r>
            <a:r>
              <a:rPr lang="ko-KR" altLang="en-US" sz="2400" b="1" smtClean="0">
                <a:latin typeface="+mj-ea"/>
                <a:ea typeface="+mj-ea"/>
              </a:rPr>
              <a:t>제작 및 효과 구현 </a:t>
            </a:r>
            <a:r>
              <a:rPr lang="en-US" altLang="ko-KR" sz="2400" b="1" smtClean="0">
                <a:latin typeface="+mj-ea"/>
                <a:ea typeface="+mj-ea"/>
              </a:rPr>
              <a:t>, </a:t>
            </a:r>
            <a:r>
              <a:rPr lang="ko-KR" altLang="en-US" sz="2400" b="1" smtClean="0">
                <a:latin typeface="+mj-ea"/>
                <a:ea typeface="+mj-ea"/>
              </a:rPr>
              <a:t>일부 과일 모델링</a:t>
            </a:r>
            <a:r>
              <a:rPr lang="en-US" altLang="ko-KR" sz="2400" b="1" smtClean="0">
                <a:latin typeface="+mj-ea"/>
                <a:ea typeface="+mj-ea"/>
              </a:rPr>
              <a:t> </a:t>
            </a:r>
          </a:p>
          <a:p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4132162"/>
            <a:ext cx="3772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게임서버</a:t>
            </a:r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로비서버 제작</a:t>
            </a:r>
            <a:endParaRPr lang="en-US" altLang="ko-KR" sz="2400" b="1" smtClean="0"/>
          </a:p>
          <a:p>
            <a:endParaRPr lang="ko-KR" altLang="en-US" sz="24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6013608"/>
            <a:ext cx="5330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더미 클라이언트 제작</a:t>
            </a:r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레벨 디자인 </a:t>
            </a:r>
            <a:endParaRPr lang="en-US" altLang="ko-KR" sz="2400" b="1"/>
          </a:p>
          <a:p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168453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332496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518811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657774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35F05C3-85C6-4A68-8451-AF414C2EC7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-1044"/>
            <a:ext cx="12193856" cy="68590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3BB92D5-4DC1-4BBA-9190-C89445146D29}"/>
              </a:ext>
            </a:extLst>
          </p:cNvPr>
          <p:cNvSpPr/>
          <p:nvPr/>
        </p:nvSpPr>
        <p:spPr>
          <a:xfrm>
            <a:off x="-3403" y="-455645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5B8A8E8-666A-4C32-BCDC-4B7708909C00}"/>
              </a:ext>
            </a:extLst>
          </p:cNvPr>
          <p:cNvCxnSpPr/>
          <p:nvPr/>
        </p:nvCxnSpPr>
        <p:spPr>
          <a:xfrm>
            <a:off x="658286" y="744348"/>
            <a:ext cx="527729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B287F2-561E-4C36-878C-81D3581FD75B}"/>
              </a:ext>
            </a:extLst>
          </p:cNvPr>
          <p:cNvSpPr txBox="1"/>
          <p:nvPr/>
        </p:nvSpPr>
        <p:spPr>
          <a:xfrm>
            <a:off x="658286" y="-1044"/>
            <a:ext cx="838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목차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C6B2954-A755-4837-AA61-F0B8983C3C22}"/>
              </a:ext>
            </a:extLst>
          </p:cNvPr>
          <p:cNvGrpSpPr/>
          <p:nvPr/>
        </p:nvGrpSpPr>
        <p:grpSpPr>
          <a:xfrm>
            <a:off x="758394" y="798476"/>
            <a:ext cx="3009015" cy="400110"/>
            <a:chOff x="941336" y="2364348"/>
            <a:chExt cx="3009015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10BC27-C346-46DE-845D-00E6E76865A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001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638EA4E-45E7-4353-BD06-62D276B84C7C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연구 목적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AFBE90F-66A2-44E3-AA63-E6A0F8E34F2D}"/>
              </a:ext>
            </a:extLst>
          </p:cNvPr>
          <p:cNvGrpSpPr/>
          <p:nvPr/>
        </p:nvGrpSpPr>
        <p:grpSpPr>
          <a:xfrm>
            <a:off x="758394" y="1372845"/>
            <a:ext cx="3009015" cy="400110"/>
            <a:chOff x="941336" y="2364348"/>
            <a:chExt cx="3009015" cy="4001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0EE663-9D7B-45D9-93FB-D0F9590198FB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002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D08588A-3EBF-4BA9-9596-DC0567200ED6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 smtClean="0"/>
                <a:t>게임소개 및 특징</a:t>
              </a:r>
              <a:endParaRPr lang="ko-KR" altLang="en-US" b="1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5743817-3A9B-490F-9B67-5277B97BA35C}"/>
              </a:ext>
            </a:extLst>
          </p:cNvPr>
          <p:cNvGrpSpPr/>
          <p:nvPr/>
        </p:nvGrpSpPr>
        <p:grpSpPr>
          <a:xfrm>
            <a:off x="754543" y="1949974"/>
            <a:ext cx="3009015" cy="400110"/>
            <a:chOff x="941336" y="2364348"/>
            <a:chExt cx="3009015" cy="400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CEF70F6-2096-42AA-B14E-1D3FE559CB53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003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6C0A04-90C4-4F34-9E30-20F2500E7A0D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 smtClean="0"/>
                <a:t>게임 방법</a:t>
              </a:r>
              <a:endParaRPr lang="ko-KR" altLang="en-US" b="1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EBB1AF0-6952-48A8-95BE-4D2B91AF10DD}"/>
              </a:ext>
            </a:extLst>
          </p:cNvPr>
          <p:cNvGrpSpPr/>
          <p:nvPr/>
        </p:nvGrpSpPr>
        <p:grpSpPr>
          <a:xfrm>
            <a:off x="754543" y="2511426"/>
            <a:ext cx="3009015" cy="400110"/>
            <a:chOff x="941336" y="2364348"/>
            <a:chExt cx="3009015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6278B37-D226-4716-9A3D-EF555E952A35}"/>
                </a:ext>
              </a:extLst>
            </p:cNvPr>
            <p:cNvSpPr txBox="1"/>
            <p:nvPr/>
          </p:nvSpPr>
          <p:spPr>
            <a:xfrm>
              <a:off x="941336" y="23797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004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65BC35-9907-49F7-83AD-DD1E89476EF8}"/>
                </a:ext>
              </a:extLst>
            </p:cNvPr>
            <p:cNvSpPr txBox="1"/>
            <p:nvPr/>
          </p:nvSpPr>
          <p:spPr>
            <a:xfrm>
              <a:off x="1657398" y="2364348"/>
              <a:ext cx="2292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 smtClean="0"/>
                <a:t>개발 환경</a:t>
              </a:r>
              <a:endParaRPr lang="ko-KR" altLang="en-US" b="1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77FD1D8-CCE7-468C-99F5-11E36DD45758}"/>
              </a:ext>
            </a:extLst>
          </p:cNvPr>
          <p:cNvGrpSpPr/>
          <p:nvPr/>
        </p:nvGrpSpPr>
        <p:grpSpPr>
          <a:xfrm>
            <a:off x="749490" y="3097313"/>
            <a:ext cx="4321223" cy="667654"/>
            <a:chOff x="926199" y="2450036"/>
            <a:chExt cx="2749072" cy="70830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35E608-E697-46A1-93A6-AA5B36F5BAA1}"/>
                </a:ext>
              </a:extLst>
            </p:cNvPr>
            <p:cNvSpPr txBox="1"/>
            <p:nvPr/>
          </p:nvSpPr>
          <p:spPr>
            <a:xfrm>
              <a:off x="926199" y="2450036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+mn-ea"/>
                </a:rPr>
                <a:t>005</a:t>
              </a:r>
              <a:endParaRPr lang="ko-KR" altLang="en-US" dirty="0">
                <a:latin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46F456A-E1A0-49AD-AC4E-14544C882F45}"/>
                </a:ext>
              </a:extLst>
            </p:cNvPr>
            <p:cNvSpPr txBox="1"/>
            <p:nvPr/>
          </p:nvSpPr>
          <p:spPr>
            <a:xfrm>
              <a:off x="1382318" y="2450455"/>
              <a:ext cx="22929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ko-KR" altLang="en-US" b="1" smtClean="0"/>
                <a:t>기술적 </a:t>
              </a:r>
              <a:r>
                <a:rPr lang="ko-KR" altLang="en-US" b="1" smtClean="0"/>
                <a:t>요소 및 중점 연구분야</a:t>
              </a:r>
              <a:endParaRPr lang="ko-KR" altLang="en-US" b="1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3649719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latin typeface="+mn-ea"/>
              </a:rPr>
              <a:t>006</a:t>
            </a:r>
            <a:endParaRPr lang="ko-KR" altLang="en-US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70604" y="3633256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 smtClean="0"/>
              <a:t>개인별 준비 현황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6977" y="4142909"/>
            <a:ext cx="229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 smtClean="0"/>
              <a:t>타 게임과의 비교</a:t>
            </a:r>
            <a:endParaRPr lang="ko-KR" altLang="en-US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9489" y="4158298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latin typeface="+mn-ea"/>
              </a:rPr>
              <a:t>008</a:t>
            </a:r>
            <a:endParaRPr lang="ko-KR" altLang="en-US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46F456A-E1A0-49AD-AC4E-14544C882F45}"/>
              </a:ext>
            </a:extLst>
          </p:cNvPr>
          <p:cNvSpPr txBox="1"/>
          <p:nvPr/>
        </p:nvSpPr>
        <p:spPr>
          <a:xfrm>
            <a:off x="1495515" y="4674777"/>
            <a:ext cx="4214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b="1" smtClean="0"/>
              <a:t>개발일정 및 구성원 역할 분담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35E608-E697-46A1-93A6-AA5B36F5BAA1}"/>
              </a:ext>
            </a:extLst>
          </p:cNvPr>
          <p:cNvSpPr txBox="1"/>
          <p:nvPr/>
        </p:nvSpPr>
        <p:spPr>
          <a:xfrm>
            <a:off x="748027" y="4690166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latin typeface="+mn-ea"/>
              </a:rPr>
              <a:t>009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7880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411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1. </a:t>
            </a:r>
            <a:r>
              <a:rPr lang="ko-KR" altLang="en-US" sz="4800" smtClean="0"/>
              <a:t>연구목적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3420" y="1829383"/>
            <a:ext cx="101867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학교에서 배운 내용을 활용하여 게임을 제작한다</a:t>
            </a:r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40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언리얼 엔진을 심도있게 이해하고 활용할 수 있게 한다</a:t>
            </a:r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4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IOCP </a:t>
            </a:r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서버를 제작하고 상용엔진과 연동할 수 있게 한다</a:t>
            </a:r>
            <a:r>
              <a:rPr lang="en-US" altLang="ko-KR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40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34273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2. </a:t>
            </a:r>
            <a:r>
              <a:rPr lang="ko-KR" altLang="en-US" sz="4800" smtClean="0"/>
              <a:t>게임소개 및 특징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97775" y="1853738"/>
            <a:ext cx="102579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장르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인칭 멀티플레이 슈팅게임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컨셉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다양한 과일들을 이용해 상대방과 전투를 하여 킬 수를 많이 따내는 사람이 이기  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게임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2000" smtClean="0"/>
              <a:t>           </a:t>
            </a:r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220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3. </a:t>
            </a:r>
            <a:r>
              <a:rPr lang="ko-KR" altLang="en-US" sz="4800" smtClean="0"/>
              <a:t>게임 방법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72836" y="1770611"/>
            <a:ext cx="100251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이동키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WASD , SPACE</a:t>
            </a: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방향전환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과일 투척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 좌클릭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smtClean="0"/>
          </a:p>
          <a:p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1633154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6166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4. </a:t>
            </a:r>
            <a:r>
              <a:rPr lang="ko-KR" altLang="en-US" sz="4800" smtClean="0"/>
              <a:t>개발 환경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82316" y="2021305"/>
            <a:ext cx="104915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Unreal Engine4</a:t>
            </a: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Visual Studion 2019</a:t>
            </a: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Git</a:t>
            </a: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Adobe PhotoShop 2021</a:t>
            </a: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3DS Max</a:t>
            </a:r>
          </a:p>
        </p:txBody>
      </p:sp>
    </p:spTree>
    <p:extLst>
      <p:ext uri="{BB962C8B-B14F-4D97-AF65-F5344CB8AC3E}">
        <p14:creationId xmlns:p14="http://schemas.microsoft.com/office/powerpoint/2010/main" val="2525475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9361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5. </a:t>
            </a:r>
            <a:r>
              <a:rPr lang="ko-KR" altLang="en-US" sz="4800" smtClean="0"/>
              <a:t>기술적 요소 및 중점 연구 분야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46480" y="2053389"/>
            <a:ext cx="10295288" cy="3930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02105" y="1925053"/>
            <a:ext cx="103471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더미 클라이언트 제작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b="1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- 8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게임 플레이를 위한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리얼한 파티클 제작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IOCP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자체 제작</a:t>
            </a:r>
            <a:endParaRPr lang="ko-KR" altLang="en-US" sz="2000" b="1"/>
          </a:p>
        </p:txBody>
      </p:sp>
    </p:spTree>
    <p:extLst>
      <p:ext uri="{BB962C8B-B14F-4D97-AF65-F5344CB8AC3E}">
        <p14:creationId xmlns:p14="http://schemas.microsoft.com/office/powerpoint/2010/main" val="1451476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mtClean="0"/>
              <a:t>6. </a:t>
            </a:r>
            <a:r>
              <a:rPr lang="ko-KR" altLang="en-US" sz="4800" smtClean="0"/>
              <a:t>개인별 준비 현황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E8875F3-1C36-45C3-80BB-ED2CDA78C381}"/>
              </a:ext>
            </a:extLst>
          </p:cNvPr>
          <p:cNvGrpSpPr/>
          <p:nvPr/>
        </p:nvGrpSpPr>
        <p:grpSpPr>
          <a:xfrm>
            <a:off x="1219200" y="1444524"/>
            <a:ext cx="10566400" cy="1628190"/>
            <a:chOff x="1219200" y="1620522"/>
            <a:chExt cx="10566400" cy="12278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4D29C11-10A6-4C73-B757-68986231DE46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A8528B3-5972-4456-8FE1-C36EF462DCCB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F7404217-2241-4759-B8D2-6939A29CD8ED}"/>
              </a:ext>
            </a:extLst>
          </p:cNvPr>
          <p:cNvGrpSpPr/>
          <p:nvPr/>
        </p:nvGrpSpPr>
        <p:grpSpPr>
          <a:xfrm>
            <a:off x="1219200" y="3261736"/>
            <a:ext cx="10566400" cy="1577203"/>
            <a:chOff x="1219200" y="1620522"/>
            <a:chExt cx="10566400" cy="122785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68623F5E-0332-4823-A4F2-F25236F01C75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4C323DA-B57C-4E0E-BEA3-DFFE93C28EB7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B4F59DF-65B2-44C3-B91A-E75F2DDBEFE6}"/>
              </a:ext>
            </a:extLst>
          </p:cNvPr>
          <p:cNvGrpSpPr/>
          <p:nvPr/>
        </p:nvGrpSpPr>
        <p:grpSpPr>
          <a:xfrm>
            <a:off x="1219200" y="5032518"/>
            <a:ext cx="10566400" cy="1654062"/>
            <a:chOff x="1219200" y="1620522"/>
            <a:chExt cx="10566400" cy="122785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C4309D-D481-4809-8430-2ADB6AACAAC2}"/>
                </a:ext>
              </a:extLst>
            </p:cNvPr>
            <p:cNvSpPr/>
            <p:nvPr/>
          </p:nvSpPr>
          <p:spPr>
            <a:xfrm>
              <a:off x="1219200" y="1963934"/>
              <a:ext cx="10566400" cy="88444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367A42B-02B6-413D-B050-3E320D8DC711}"/>
                </a:ext>
              </a:extLst>
            </p:cNvPr>
            <p:cNvSpPr/>
            <p:nvPr/>
          </p:nvSpPr>
          <p:spPr>
            <a:xfrm>
              <a:off x="1617980" y="1620522"/>
              <a:ext cx="2446020" cy="5881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6F74ED-8DF1-4639-A21E-A11FED404837}"/>
              </a:ext>
            </a:extLst>
          </p:cNvPr>
          <p:cNvSpPr txBox="1"/>
          <p:nvPr/>
        </p:nvSpPr>
        <p:spPr>
          <a:xfrm>
            <a:off x="1617980" y="2182576"/>
            <a:ext cx="56108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smtClean="0">
                <a:latin typeface="+mj-ea"/>
                <a:ea typeface="+mj-ea"/>
              </a:rPr>
              <a:t>게임엔진</a:t>
            </a:r>
            <a:r>
              <a:rPr lang="en-US" altLang="ko-KR" sz="2400" b="1" smtClean="0">
                <a:latin typeface="+mj-ea"/>
                <a:ea typeface="+mj-ea"/>
              </a:rPr>
              <a:t>, </a:t>
            </a:r>
            <a:r>
              <a:rPr lang="ko-KR" altLang="en-US" sz="2400" b="1" smtClean="0">
                <a:latin typeface="+mj-ea"/>
                <a:ea typeface="+mj-ea"/>
              </a:rPr>
              <a:t>모델링</a:t>
            </a:r>
            <a:r>
              <a:rPr lang="en-US" altLang="ko-KR" sz="2400" b="1" smtClean="0">
                <a:latin typeface="+mj-ea"/>
                <a:ea typeface="+mj-ea"/>
              </a:rPr>
              <a:t>1,2, c, c++, STL </a:t>
            </a:r>
            <a:r>
              <a:rPr lang="ko-KR" altLang="en-US" sz="2400" b="1" smtClean="0">
                <a:latin typeface="+mj-ea"/>
                <a:ea typeface="+mj-ea"/>
              </a:rPr>
              <a:t>수강</a:t>
            </a:r>
            <a:endParaRPr lang="en-US" altLang="ko-KR" sz="2400" b="1" smtClean="0">
              <a:latin typeface="+mj-ea"/>
              <a:ea typeface="+mj-ea"/>
            </a:endParaRPr>
          </a:p>
          <a:p>
            <a:r>
              <a:rPr lang="ko-KR" altLang="en-US" sz="24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</a:t>
            </a:r>
            <a:r>
              <a:rPr lang="ko-KR" altLang="en-US" sz="2400" b="1" smtClean="0">
                <a:latin typeface="+mj-ea"/>
                <a:ea typeface="+mj-ea"/>
              </a:rPr>
              <a:t>데모 제작 </a:t>
            </a:r>
            <a:r>
              <a:rPr lang="en-US" altLang="ko-KR" sz="2400" b="1" smtClean="0">
                <a:latin typeface="+mj-ea"/>
                <a:ea typeface="+mj-ea"/>
              </a:rPr>
              <a:t>- </a:t>
            </a:r>
            <a:r>
              <a:rPr lang="ko-KR" altLang="en-US" sz="2400" b="1" smtClean="0">
                <a:latin typeface="+mj-ea"/>
                <a:ea typeface="+mj-ea"/>
              </a:rPr>
              <a:t>파티클</a:t>
            </a:r>
            <a:r>
              <a:rPr lang="en-US" altLang="ko-KR" sz="2400" b="1" smtClean="0">
                <a:latin typeface="+mj-ea"/>
                <a:ea typeface="+mj-ea"/>
              </a:rPr>
              <a:t> 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DB0D78-7A1A-43B6-A249-AE60BA8A212A}"/>
              </a:ext>
            </a:extLst>
          </p:cNvPr>
          <p:cNvSpPr txBox="1"/>
          <p:nvPr/>
        </p:nvSpPr>
        <p:spPr>
          <a:xfrm>
            <a:off x="1617980" y="3938890"/>
            <a:ext cx="85491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/>
              <a:t>게임엔진</a:t>
            </a:r>
            <a:r>
              <a:rPr lang="en-US" altLang="ko-KR" sz="2400" b="1" smtClean="0"/>
              <a:t>, c, c++, STL, </a:t>
            </a:r>
            <a:r>
              <a:rPr lang="ko-KR" altLang="en-US" sz="2400" b="1" smtClean="0"/>
              <a:t>네트워크게임프로그래밍</a:t>
            </a:r>
            <a:r>
              <a:rPr lang="en-US" altLang="ko-KR" sz="2400" b="1" smtClean="0"/>
              <a:t>, </a:t>
            </a:r>
            <a:r>
              <a:rPr lang="ko-KR" altLang="en-US" sz="2400" b="1" smtClean="0"/>
              <a:t>게임서버</a:t>
            </a:r>
            <a:endParaRPr lang="en-US" altLang="ko-KR" sz="2400" b="1" smtClean="0"/>
          </a:p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/>
              <a:t>데모 제작 </a:t>
            </a:r>
            <a:r>
              <a:rPr lang="en-US" altLang="ko-KR" sz="2400" b="1" smtClean="0"/>
              <a:t>– </a:t>
            </a:r>
            <a:r>
              <a:rPr lang="ko-KR" altLang="en-US" sz="2400" b="1" smtClean="0"/>
              <a:t>네트워크 동기화</a:t>
            </a:r>
            <a:endParaRPr lang="ko-KR" altLang="en-US" sz="24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2CD41C-227A-4C1A-AE74-A0F847F555DB}"/>
              </a:ext>
            </a:extLst>
          </p:cNvPr>
          <p:cNvSpPr txBox="1"/>
          <p:nvPr/>
        </p:nvSpPr>
        <p:spPr>
          <a:xfrm>
            <a:off x="1617980" y="5778135"/>
            <a:ext cx="6979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400" b="1" smtClean="0"/>
              <a:t>c</a:t>
            </a:r>
            <a:r>
              <a:rPr lang="en-US" altLang="ko-KR" sz="2400" b="1"/>
              <a:t>, c++, STL, </a:t>
            </a:r>
            <a:r>
              <a:rPr lang="ko-KR" altLang="en-US" sz="2400" b="1"/>
              <a:t>네트워크게임프로그래밍</a:t>
            </a:r>
            <a:r>
              <a:rPr lang="en-US" altLang="ko-KR" sz="2400" b="1"/>
              <a:t>, </a:t>
            </a:r>
            <a:r>
              <a:rPr lang="ko-KR" altLang="en-US" sz="2400" b="1"/>
              <a:t>게임서버</a:t>
            </a:r>
            <a:endParaRPr lang="en-US" altLang="ko-KR" sz="2400" b="1"/>
          </a:p>
          <a:p>
            <a:r>
              <a:rPr lang="ko-KR" altLang="en-US" sz="2400" b="1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ko-KR" altLang="en-US" sz="2400" b="1" smtClean="0"/>
              <a:t>데모 제작 </a:t>
            </a:r>
            <a:r>
              <a:rPr lang="en-US" altLang="ko-KR" sz="2400" b="1"/>
              <a:t>– </a:t>
            </a:r>
            <a:r>
              <a:rPr lang="ko-KR" altLang="en-US" sz="2400" b="1" smtClean="0"/>
              <a:t>캐릭터 이동 및 공격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872D71-852A-4BB6-84E7-BF2DA23980A0}"/>
              </a:ext>
            </a:extLst>
          </p:cNvPr>
          <p:cNvSpPr txBox="1"/>
          <p:nvPr/>
        </p:nvSpPr>
        <p:spPr>
          <a:xfrm>
            <a:off x="1712119" y="168453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이예준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BA15C4-25D6-4949-8F23-A5DCE109B445}"/>
              </a:ext>
            </a:extLst>
          </p:cNvPr>
          <p:cNvSpPr txBox="1"/>
          <p:nvPr/>
        </p:nvSpPr>
        <p:spPr>
          <a:xfrm>
            <a:off x="1712119" y="332496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이수민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B948A6F-4442-4CA4-9E63-ACF05A88DE46}"/>
              </a:ext>
            </a:extLst>
          </p:cNvPr>
          <p:cNvSpPr txBox="1"/>
          <p:nvPr/>
        </p:nvSpPr>
        <p:spPr>
          <a:xfrm>
            <a:off x="1712119" y="5188119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박주용</a:t>
            </a:r>
            <a:endParaRPr lang="ko-KR" altLang="en-US" sz="2400" b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91353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668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/>
              <a:t>8</a:t>
            </a:r>
            <a:r>
              <a:rPr lang="en-US" altLang="ko-KR" sz="4800" smtClean="0"/>
              <a:t>. </a:t>
            </a:r>
            <a:r>
              <a:rPr lang="ko-KR" altLang="en-US" sz="4800" smtClean="0"/>
              <a:t>타 게임과의 비교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양쪽 대괄호 12">
            <a:extLst>
              <a:ext uri="{FF2B5EF4-FFF2-40B4-BE49-F238E27FC236}">
                <a16:creationId xmlns:a16="http://schemas.microsoft.com/office/drawing/2014/main" id="{0A01BE53-BA69-4480-A2BD-B0CEC6A0F9D4}"/>
              </a:ext>
            </a:extLst>
          </p:cNvPr>
          <p:cNvSpPr/>
          <p:nvPr/>
        </p:nvSpPr>
        <p:spPr>
          <a:xfrm>
            <a:off x="288758" y="1341119"/>
            <a:ext cx="11598442" cy="5034281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82316" y="2069432"/>
            <a:ext cx="1057174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무기의 차별성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역동적인 시각 효과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멀티플레이</a:t>
            </a:r>
            <a:endParaRPr lang="en-US" altLang="ko-KR" sz="2000" b="1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2000" b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</a:t>
            </a:r>
            <a:endParaRPr lang="ko-KR" altLang="en-US" sz="2000" b="1"/>
          </a:p>
        </p:txBody>
      </p:sp>
    </p:spTree>
    <p:extLst>
      <p:ext uri="{BB962C8B-B14F-4D97-AF65-F5344CB8AC3E}">
        <p14:creationId xmlns:p14="http://schemas.microsoft.com/office/powerpoint/2010/main" val="926812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70675C"/>
      </a:dk2>
      <a:lt2>
        <a:srgbClr val="E7E6E6"/>
      </a:lt2>
      <a:accent1>
        <a:srgbClr val="F9CA17"/>
      </a:accent1>
      <a:accent2>
        <a:srgbClr val="F3A800"/>
      </a:accent2>
      <a:accent3>
        <a:srgbClr val="A45F04"/>
      </a:accent3>
      <a:accent4>
        <a:srgbClr val="D4C1BA"/>
      </a:accent4>
      <a:accent5>
        <a:srgbClr val="98807C"/>
      </a:accent5>
      <a:accent6>
        <a:srgbClr val="63514D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406</Words>
  <Application>Microsoft Office PowerPoint</Application>
  <PresentationFormat>와이드스크린</PresentationFormat>
  <Paragraphs>118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Arial Nova</vt:lpstr>
      <vt:lpstr>HY견고딕</vt:lpstr>
      <vt:lpstr>HY중고딕</vt:lpstr>
      <vt:lpstr>나눔스퀘어 Bold</vt:lpstr>
      <vt:lpstr>나눔스퀘어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Lee예</cp:lastModifiedBy>
  <cp:revision>45</cp:revision>
  <cp:lastPrinted>2021-12-12T13:40:20Z</cp:lastPrinted>
  <dcterms:created xsi:type="dcterms:W3CDTF">2020-04-20T01:06:09Z</dcterms:created>
  <dcterms:modified xsi:type="dcterms:W3CDTF">2021-12-12T13:43:16Z</dcterms:modified>
</cp:coreProperties>
</file>

<file path=docProps/thumbnail.jpeg>
</file>